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7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45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85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78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2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0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32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82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5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18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4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F3D36-7322-43AC-8F0B-1CAD4EC3EB7F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F2CBA-5AF2-4D01-907A-5D2D625DE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0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52" y="1747081"/>
            <a:ext cx="8640565" cy="512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5152" y="177421"/>
            <a:ext cx="10112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Il traversait le désert où la jungle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Il a rencontré combien de fleurs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La fleur avait combien de pétales ?</a:t>
            </a:r>
            <a:endParaRPr lang="fr-FR" sz="32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27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52" y="1747081"/>
            <a:ext cx="8640565" cy="512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5152" y="177421"/>
            <a:ext cx="10112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Qu’est-ce qu’il a demandé à la fleur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Pendant sa vie, est-ce que la fleur a vu </a:t>
            </a:r>
            <a:br>
              <a:rPr lang="fr-FR" sz="3200" dirty="0" smtClean="0">
                <a:latin typeface="Dimbo" panose="020B0603010101010101" pitchFamily="34" charset="0"/>
              </a:rPr>
            </a:br>
            <a:r>
              <a:rPr lang="fr-FR" sz="3200" dirty="0" smtClean="0">
                <a:latin typeface="Dimbo" panose="020B0603010101010101" pitchFamily="34" charset="0"/>
              </a:rPr>
              <a:t>beaucoup d’hommes ?</a:t>
            </a:r>
            <a:endParaRPr lang="fr-FR" sz="3200" dirty="0"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433" t="22373" r="27552" b="27836"/>
          <a:stretch/>
        </p:blipFill>
        <p:spPr>
          <a:xfrm>
            <a:off x="7670042" y="-34769"/>
            <a:ext cx="2333767" cy="682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2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52" y="1747081"/>
            <a:ext cx="8640565" cy="512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5152" y="177421"/>
            <a:ext cx="10112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D’après la fleur, qu’est-ce que </a:t>
            </a:r>
            <a:br>
              <a:rPr lang="fr-FR" sz="3200" dirty="0" smtClean="0">
                <a:latin typeface="Dimbo" panose="020B0603010101010101" pitchFamily="34" charset="0"/>
              </a:rPr>
            </a:br>
            <a:r>
              <a:rPr lang="fr-FR" sz="3200" dirty="0" smtClean="0">
                <a:latin typeface="Dimbo" panose="020B0603010101010101" pitchFamily="34" charset="0"/>
              </a:rPr>
              <a:t>les hommes manquent (</a:t>
            </a:r>
            <a:r>
              <a:rPr lang="fr-FR" sz="3200" i="1" dirty="0" smtClean="0">
                <a:latin typeface="Dimbo" panose="020B0603010101010101" pitchFamily="34" charset="0"/>
              </a:rPr>
              <a:t>are </a:t>
            </a:r>
            <a:r>
              <a:rPr lang="fr-FR" sz="3200" i="1" dirty="0" err="1" smtClean="0">
                <a:latin typeface="Dimbo" panose="020B0603010101010101" pitchFamily="34" charset="0"/>
              </a:rPr>
              <a:t>missing</a:t>
            </a:r>
            <a:r>
              <a:rPr lang="fr-FR" sz="3200" dirty="0" smtClean="0">
                <a:latin typeface="Dimbo" panose="020B0603010101010101" pitchFamily="34" charset="0"/>
              </a:rPr>
              <a:t>)?</a:t>
            </a:r>
            <a:endParaRPr lang="fr-FR" sz="3200" dirty="0"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433" t="22373" r="27552" b="27836"/>
          <a:stretch/>
        </p:blipFill>
        <p:spPr>
          <a:xfrm>
            <a:off x="7670042" y="-34769"/>
            <a:ext cx="2333767" cy="682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457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52" y="1747081"/>
            <a:ext cx="8640565" cy="512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2320" y="177421"/>
            <a:ext cx="10112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Ensuite, il est allé à une montagne ou à la mer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Qu’est-ce qu’il a trouvé là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Il se sent comment maintenant ?</a:t>
            </a:r>
            <a:endParaRPr lang="fr-FR" sz="3200" dirty="0">
              <a:latin typeface="Dimbo" panose="020B06030101010101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433" t="22373" r="27552" b="27836"/>
          <a:stretch/>
        </p:blipFill>
        <p:spPr>
          <a:xfrm>
            <a:off x="7670042" y="-34769"/>
            <a:ext cx="2333767" cy="682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50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2320" y="177421"/>
            <a:ext cx="10112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Ensuite, il a trouvé (</a:t>
            </a:r>
            <a:r>
              <a:rPr lang="fr-FR" sz="3200" i="1" dirty="0" err="1" smtClean="0">
                <a:latin typeface="Dimbo" panose="020B0603010101010101" pitchFamily="34" charset="0"/>
              </a:rPr>
              <a:t>found</a:t>
            </a:r>
            <a:r>
              <a:rPr lang="fr-FR" sz="3200" dirty="0" smtClean="0">
                <a:latin typeface="Dimbo" panose="020B0603010101010101" pitchFamily="34" charset="0"/>
              </a:rPr>
              <a:t>) un jardin de quoi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Elles ressemblaient à qui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Maintenant, il se sent comment ?</a:t>
            </a:r>
            <a:endParaRPr lang="fr-FR" sz="3200" dirty="0">
              <a:latin typeface="Dimbo" panose="020B0603010101010101" pitchFamily="34" charset="0"/>
            </a:endParaRPr>
          </a:p>
        </p:txBody>
      </p:sp>
      <p:pic>
        <p:nvPicPr>
          <p:cNvPr id="1026" name="Picture 2" descr="http://www.libreriasemola.it/10175/puzzle-hape-le-jardin-de-roses-le-petit-prince-1000-pcs-ages-14-le-petit-pri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40" y="2286000"/>
            <a:ext cx="1057083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323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2320" y="177421"/>
            <a:ext cx="10112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Qu’est-ce que sa fleur lui avait dit ?</a:t>
            </a:r>
          </a:p>
          <a:p>
            <a:pPr marL="342900" indent="-342900">
              <a:buAutoNum type="arabicPeriod"/>
            </a:pPr>
            <a:r>
              <a:rPr lang="fr-FR" sz="3200" dirty="0" smtClean="0">
                <a:latin typeface="Dimbo" panose="020B0603010101010101" pitchFamily="34" charset="0"/>
              </a:rPr>
              <a:t>Qu’est-ce qu’il a fait après avoir vu le jardin des roses ?</a:t>
            </a:r>
            <a:endParaRPr lang="fr-FR" sz="3200" dirty="0">
              <a:latin typeface="Dimbo" panose="020B0603010101010101" pitchFamily="34" charset="0"/>
            </a:endParaRPr>
          </a:p>
        </p:txBody>
      </p:sp>
      <p:pic>
        <p:nvPicPr>
          <p:cNvPr id="1026" name="Picture 2" descr="http://www.libreriasemola.it/10175/puzzle-hape-le-jardin-de-roses-le-petit-prince-1000-pcs-ages-14-le-petit-pri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40" y="2286000"/>
            <a:ext cx="1057083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618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116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2016-05-25T12:32:17Z</dcterms:created>
  <dcterms:modified xsi:type="dcterms:W3CDTF">2016-05-25T12:34:31Z</dcterms:modified>
</cp:coreProperties>
</file>